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69" r:id="rId3"/>
    <p:sldId id="260" r:id="rId4"/>
    <p:sldId id="268" r:id="rId5"/>
    <p:sldId id="261" r:id="rId6"/>
    <p:sldId id="262" r:id="rId7"/>
    <p:sldId id="264" r:id="rId8"/>
    <p:sldId id="266" r:id="rId9"/>
    <p:sldId id="267" r:id="rId10"/>
    <p:sldId id="270" r:id="rId11"/>
    <p:sldId id="274" r:id="rId12"/>
    <p:sldId id="273" r:id="rId13"/>
    <p:sldId id="271" r:id="rId14"/>
    <p:sldId id="275" r:id="rId15"/>
    <p:sldId id="276" r:id="rId16"/>
    <p:sldId id="277" r:id="rId17"/>
    <p:sldId id="278" r:id="rId18"/>
    <p:sldId id="279" r:id="rId19"/>
    <p:sldId id="280" r:id="rId20"/>
    <p:sldId id="272" r:id="rId21"/>
    <p:sldId id="28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9134"/>
  </p:normalViewPr>
  <p:slideViewPr>
    <p:cSldViewPr snapToGrid="0" snapToObjects="1">
      <p:cViewPr varScale="1">
        <p:scale>
          <a:sx n="101" d="100"/>
          <a:sy n="101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E035A2-00B5-41B8-8B3F-BAB1D1ADC10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72FE8F4-FD85-4A78-BFF1-6CAF80C77B6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INTRODUCTION</a:t>
          </a:r>
        </a:p>
      </dgm:t>
    </dgm:pt>
    <dgm:pt modelId="{588CD7A4-E355-4AF4-849E-30A1B57C06E5}" type="parTrans" cxnId="{816FC1BF-D75D-4B04-85C1-517DF35A27C9}">
      <dgm:prSet/>
      <dgm:spPr/>
      <dgm:t>
        <a:bodyPr/>
        <a:lstStyle/>
        <a:p>
          <a:endParaRPr lang="en-US"/>
        </a:p>
      </dgm:t>
    </dgm:pt>
    <dgm:pt modelId="{B2254C4D-DC67-4D61-9E12-F0B7B85E8869}" type="sibTrans" cxnId="{816FC1BF-D75D-4B04-85C1-517DF35A27C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180A5DC-40E1-44FD-AA95-3CFE992FB25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OBJECTIVE</a:t>
          </a:r>
        </a:p>
      </dgm:t>
    </dgm:pt>
    <dgm:pt modelId="{BC1A97FE-9833-43A6-B2CF-FF22E06F96E7}" type="parTrans" cxnId="{DE65304B-4BE6-4643-B74F-BC94A69720B4}">
      <dgm:prSet/>
      <dgm:spPr/>
      <dgm:t>
        <a:bodyPr/>
        <a:lstStyle/>
        <a:p>
          <a:endParaRPr lang="en-US"/>
        </a:p>
      </dgm:t>
    </dgm:pt>
    <dgm:pt modelId="{FA97C48A-8A08-4009-9DE4-335BFCDF2106}" type="sibTrans" cxnId="{DE65304B-4BE6-4643-B74F-BC94A69720B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626C6D7-F0A1-4176-816F-82CB84E70B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ALGORITHM</a:t>
          </a:r>
        </a:p>
      </dgm:t>
    </dgm:pt>
    <dgm:pt modelId="{F6003C1E-7B5E-4011-B31A-A3D838E188D8}" type="parTrans" cxnId="{6C1AD580-30EF-424D-948F-0681020DA0D5}">
      <dgm:prSet/>
      <dgm:spPr/>
      <dgm:t>
        <a:bodyPr/>
        <a:lstStyle/>
        <a:p>
          <a:endParaRPr lang="en-US"/>
        </a:p>
      </dgm:t>
    </dgm:pt>
    <dgm:pt modelId="{5E102BE7-AEF0-44B5-81C6-07F94D981EA9}" type="sibTrans" cxnId="{6C1AD580-30EF-424D-948F-0681020DA0D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BED0FB6-7F25-48A7-8F99-DC6980C625C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ALGORITHM PARALLELIZATION AND DEPLOYMENT ON SPARK</a:t>
          </a:r>
        </a:p>
      </dgm:t>
    </dgm:pt>
    <dgm:pt modelId="{A70B763F-4D1F-4059-AD85-63B0B7713C76}" type="parTrans" cxnId="{0F4FD5EF-79D9-40BE-A827-73F405CA8DEA}">
      <dgm:prSet/>
      <dgm:spPr/>
      <dgm:t>
        <a:bodyPr/>
        <a:lstStyle/>
        <a:p>
          <a:endParaRPr lang="en-US"/>
        </a:p>
      </dgm:t>
    </dgm:pt>
    <dgm:pt modelId="{08BF9478-F17C-4041-9BCB-C2E7171C041C}" type="sibTrans" cxnId="{0F4FD5EF-79D9-40BE-A827-73F405CA8DE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84C75A6-0027-48CE-948F-72C15FEF087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EXPERIMENTAL APPLICATION ON BRAIN fMRI</a:t>
          </a:r>
        </a:p>
      </dgm:t>
    </dgm:pt>
    <dgm:pt modelId="{5B4964CF-B9F5-453A-9EE5-43A6AB950CFB}" type="parTrans" cxnId="{45302253-5F5B-4A80-8FDC-D2455E27E90B}">
      <dgm:prSet/>
      <dgm:spPr/>
      <dgm:t>
        <a:bodyPr/>
        <a:lstStyle/>
        <a:p>
          <a:endParaRPr lang="en-US"/>
        </a:p>
      </dgm:t>
    </dgm:pt>
    <dgm:pt modelId="{607CEC0F-392D-4584-9326-7AA8BF72629B}" type="sibTrans" cxnId="{45302253-5F5B-4A80-8FDC-D2455E27E90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1606CD2-C0B0-4013-B571-1D26B9873D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DEMO</a:t>
          </a:r>
        </a:p>
      </dgm:t>
    </dgm:pt>
    <dgm:pt modelId="{3300CA3E-9AF4-4C5C-A300-597251BED479}" type="parTrans" cxnId="{F3A8663F-9944-48B7-AB63-A55E7A1F047A}">
      <dgm:prSet/>
      <dgm:spPr/>
      <dgm:t>
        <a:bodyPr/>
        <a:lstStyle/>
        <a:p>
          <a:endParaRPr lang="en-US"/>
        </a:p>
      </dgm:t>
    </dgm:pt>
    <dgm:pt modelId="{B9BE035A-B94B-4AF9-A63D-9DFC93A69FB1}" type="sibTrans" cxnId="{F3A8663F-9944-48B7-AB63-A55E7A1F047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45A40F-0A9D-4AE6-B63B-B4F533FC13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CONCLUSIONS</a:t>
          </a:r>
        </a:p>
      </dgm:t>
    </dgm:pt>
    <dgm:pt modelId="{736BA1A1-E1BA-42B6-87D6-4F3D92520AF8}" type="parTrans" cxnId="{DEBDA906-8D63-4AEC-BFB5-E24A1FADEAFD}">
      <dgm:prSet/>
      <dgm:spPr/>
      <dgm:t>
        <a:bodyPr/>
        <a:lstStyle/>
        <a:p>
          <a:endParaRPr lang="en-US"/>
        </a:p>
      </dgm:t>
    </dgm:pt>
    <dgm:pt modelId="{E34EBA21-9BD3-494E-8334-A4CD84888675}" type="sibTrans" cxnId="{DEBDA906-8D63-4AEC-BFB5-E24A1FADEAFD}">
      <dgm:prSet/>
      <dgm:spPr/>
      <dgm:t>
        <a:bodyPr/>
        <a:lstStyle/>
        <a:p>
          <a:endParaRPr lang="en-US"/>
        </a:p>
      </dgm:t>
    </dgm:pt>
    <dgm:pt modelId="{AC6AC432-7C58-4B31-B3EC-95FECAEE7DA2}" type="pres">
      <dgm:prSet presAssocID="{86E035A2-00B5-41B8-8B3F-BAB1D1ADC109}" presName="root" presStyleCnt="0">
        <dgm:presLayoutVars>
          <dgm:dir/>
          <dgm:resizeHandles val="exact"/>
        </dgm:presLayoutVars>
      </dgm:prSet>
      <dgm:spPr/>
    </dgm:pt>
    <dgm:pt modelId="{EAAA9919-F007-4F60-8931-8D62067BD9E6}" type="pres">
      <dgm:prSet presAssocID="{F72FE8F4-FD85-4A78-BFF1-6CAF80C77B65}" presName="compNode" presStyleCnt="0"/>
      <dgm:spPr/>
    </dgm:pt>
    <dgm:pt modelId="{054AA51B-0FC1-4787-93A9-BCB32F30A3C8}" type="pres">
      <dgm:prSet presAssocID="{F72FE8F4-FD85-4A78-BFF1-6CAF80C77B65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2D48C373-E19A-4CC1-8F48-8706C4BE7036}" type="pres">
      <dgm:prSet presAssocID="{F72FE8F4-FD85-4A78-BFF1-6CAF80C77B65}" presName="spaceRect" presStyleCnt="0"/>
      <dgm:spPr/>
    </dgm:pt>
    <dgm:pt modelId="{436BDF71-83AC-4639-A27A-3D1E383192E1}" type="pres">
      <dgm:prSet presAssocID="{F72FE8F4-FD85-4A78-BFF1-6CAF80C77B65}" presName="textRect" presStyleLbl="revTx" presStyleIdx="0" presStyleCnt="7" custScaleX="137459">
        <dgm:presLayoutVars>
          <dgm:chMax val="1"/>
          <dgm:chPref val="1"/>
        </dgm:presLayoutVars>
      </dgm:prSet>
      <dgm:spPr/>
    </dgm:pt>
    <dgm:pt modelId="{66A9759F-397C-420E-A5C4-1C57EABB0772}" type="pres">
      <dgm:prSet presAssocID="{B2254C4D-DC67-4D61-9E12-F0B7B85E8869}" presName="sibTrans" presStyleCnt="0"/>
      <dgm:spPr/>
    </dgm:pt>
    <dgm:pt modelId="{1A19A5CB-DA2A-4166-B6C2-BC8840B574D9}" type="pres">
      <dgm:prSet presAssocID="{6180A5DC-40E1-44FD-AA95-3CFE992FB25F}" presName="compNode" presStyleCnt="0"/>
      <dgm:spPr/>
    </dgm:pt>
    <dgm:pt modelId="{ADA38D07-6464-4A65-A931-C1B124129489}" type="pres">
      <dgm:prSet presAssocID="{6180A5DC-40E1-44FD-AA95-3CFE992FB25F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FA56A8D1-6A83-4B66-B47B-C95C73CE5B81}" type="pres">
      <dgm:prSet presAssocID="{6180A5DC-40E1-44FD-AA95-3CFE992FB25F}" presName="spaceRect" presStyleCnt="0"/>
      <dgm:spPr/>
    </dgm:pt>
    <dgm:pt modelId="{AF326E66-DFE6-4710-B423-4C7BCB4D5793}" type="pres">
      <dgm:prSet presAssocID="{6180A5DC-40E1-44FD-AA95-3CFE992FB25F}" presName="textRect" presStyleLbl="revTx" presStyleIdx="1" presStyleCnt="7">
        <dgm:presLayoutVars>
          <dgm:chMax val="1"/>
          <dgm:chPref val="1"/>
        </dgm:presLayoutVars>
      </dgm:prSet>
      <dgm:spPr/>
    </dgm:pt>
    <dgm:pt modelId="{B8167B0E-0853-4176-80BE-38DBBB73BD1F}" type="pres">
      <dgm:prSet presAssocID="{FA97C48A-8A08-4009-9DE4-335BFCDF2106}" presName="sibTrans" presStyleCnt="0"/>
      <dgm:spPr/>
    </dgm:pt>
    <dgm:pt modelId="{657288DE-3E5E-412F-8CBC-CCDD9E2ED67A}" type="pres">
      <dgm:prSet presAssocID="{2626C6D7-F0A1-4176-816F-82CB84E70BD2}" presName="compNode" presStyleCnt="0"/>
      <dgm:spPr/>
    </dgm:pt>
    <dgm:pt modelId="{1BBA12B8-84AA-4E81-8ECC-E4A69795A708}" type="pres">
      <dgm:prSet presAssocID="{2626C6D7-F0A1-4176-816F-82CB84E70BD2}" presName="iconRect" presStyleLbl="node1" presStyleIdx="2" presStyleCnt="7" custLinFactNeighborX="36713" custLinFactNeighborY="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5D261D4-6ED4-459D-B81C-1C06D8499D4B}" type="pres">
      <dgm:prSet presAssocID="{2626C6D7-F0A1-4176-816F-82CB84E70BD2}" presName="spaceRect" presStyleCnt="0"/>
      <dgm:spPr/>
    </dgm:pt>
    <dgm:pt modelId="{1C5913D8-DEA4-4969-8C94-9E65E6B90459}" type="pres">
      <dgm:prSet presAssocID="{2626C6D7-F0A1-4176-816F-82CB84E70BD2}" presName="textRect" presStyleLbl="revTx" presStyleIdx="2" presStyleCnt="7" custLinFactNeighborX="17686" custLinFactNeighborY="-3542">
        <dgm:presLayoutVars>
          <dgm:chMax val="1"/>
          <dgm:chPref val="1"/>
        </dgm:presLayoutVars>
      </dgm:prSet>
      <dgm:spPr/>
    </dgm:pt>
    <dgm:pt modelId="{FDE4E305-5244-4DD5-AF17-94A2A1F1163C}" type="pres">
      <dgm:prSet presAssocID="{5E102BE7-AEF0-44B5-81C6-07F94D981EA9}" presName="sibTrans" presStyleCnt="0"/>
      <dgm:spPr/>
    </dgm:pt>
    <dgm:pt modelId="{1805AF1C-8816-4AEA-9620-A94E8A9A3F36}" type="pres">
      <dgm:prSet presAssocID="{6BED0FB6-7F25-48A7-8F99-DC6980C625C5}" presName="compNode" presStyleCnt="0"/>
      <dgm:spPr/>
    </dgm:pt>
    <dgm:pt modelId="{EF09D6CC-777C-40A3-9250-BE70BFEB4D66}" type="pres">
      <dgm:prSet presAssocID="{6BED0FB6-7F25-48A7-8F99-DC6980C625C5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FCC36F64-28D8-4524-B2F7-63291666789B}" type="pres">
      <dgm:prSet presAssocID="{6BED0FB6-7F25-48A7-8F99-DC6980C625C5}" presName="spaceRect" presStyleCnt="0"/>
      <dgm:spPr/>
    </dgm:pt>
    <dgm:pt modelId="{DAA5CC60-64A8-4072-87CA-E43FF516FE46}" type="pres">
      <dgm:prSet presAssocID="{6BED0FB6-7F25-48A7-8F99-DC6980C625C5}" presName="textRect" presStyleLbl="revTx" presStyleIdx="3" presStyleCnt="7" custScaleX="323780">
        <dgm:presLayoutVars>
          <dgm:chMax val="1"/>
          <dgm:chPref val="1"/>
        </dgm:presLayoutVars>
      </dgm:prSet>
      <dgm:spPr/>
    </dgm:pt>
    <dgm:pt modelId="{7BC04487-ACDF-41BE-9280-737E328418DA}" type="pres">
      <dgm:prSet presAssocID="{08BF9478-F17C-4041-9BCB-C2E7171C041C}" presName="sibTrans" presStyleCnt="0"/>
      <dgm:spPr/>
    </dgm:pt>
    <dgm:pt modelId="{ED50705D-19A8-4E88-9926-9E959E54B746}" type="pres">
      <dgm:prSet presAssocID="{D84C75A6-0027-48CE-948F-72C15FEF087E}" presName="compNode" presStyleCnt="0"/>
      <dgm:spPr/>
    </dgm:pt>
    <dgm:pt modelId="{A3E8A7DE-DA90-4CBF-9A42-58767407CC66}" type="pres">
      <dgm:prSet presAssocID="{D84C75A6-0027-48CE-948F-72C15FEF087E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F7ABEBF6-0B6C-47B8-9994-148A92F43CE9}" type="pres">
      <dgm:prSet presAssocID="{D84C75A6-0027-48CE-948F-72C15FEF087E}" presName="spaceRect" presStyleCnt="0"/>
      <dgm:spPr/>
    </dgm:pt>
    <dgm:pt modelId="{187CA80D-9C36-4857-ADDA-55A937E7C5B5}" type="pres">
      <dgm:prSet presAssocID="{D84C75A6-0027-48CE-948F-72C15FEF087E}" presName="textRect" presStyleLbl="revTx" presStyleIdx="4" presStyleCnt="7" custScaleX="230758">
        <dgm:presLayoutVars>
          <dgm:chMax val="1"/>
          <dgm:chPref val="1"/>
        </dgm:presLayoutVars>
      </dgm:prSet>
      <dgm:spPr/>
    </dgm:pt>
    <dgm:pt modelId="{778D6DFB-6957-4055-91F1-8274E13B269A}" type="pres">
      <dgm:prSet presAssocID="{607CEC0F-392D-4584-9326-7AA8BF72629B}" presName="sibTrans" presStyleCnt="0"/>
      <dgm:spPr/>
    </dgm:pt>
    <dgm:pt modelId="{FC6FC591-848A-4F4C-9CF7-7E72542B7B1A}" type="pres">
      <dgm:prSet presAssocID="{11606CD2-C0B0-4013-B571-1D26B9873D6B}" presName="compNode" presStyleCnt="0"/>
      <dgm:spPr/>
    </dgm:pt>
    <dgm:pt modelId="{6D9A6B31-F66D-45F4-8986-AD7B02A9E27D}" type="pres">
      <dgm:prSet presAssocID="{11606CD2-C0B0-4013-B571-1D26B9873D6B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31E8E59F-2795-421E-99D9-E20735A282C9}" type="pres">
      <dgm:prSet presAssocID="{11606CD2-C0B0-4013-B571-1D26B9873D6B}" presName="spaceRect" presStyleCnt="0"/>
      <dgm:spPr/>
    </dgm:pt>
    <dgm:pt modelId="{FB3FF369-824B-4BFD-A4EA-5AB4A19DFB01}" type="pres">
      <dgm:prSet presAssocID="{11606CD2-C0B0-4013-B571-1D26B9873D6B}" presName="textRect" presStyleLbl="revTx" presStyleIdx="5" presStyleCnt="7">
        <dgm:presLayoutVars>
          <dgm:chMax val="1"/>
          <dgm:chPref val="1"/>
        </dgm:presLayoutVars>
      </dgm:prSet>
      <dgm:spPr/>
    </dgm:pt>
    <dgm:pt modelId="{37E54F50-2EB8-4C1D-B93D-49B3D37C0BE7}" type="pres">
      <dgm:prSet presAssocID="{B9BE035A-B94B-4AF9-A63D-9DFC93A69FB1}" presName="sibTrans" presStyleCnt="0"/>
      <dgm:spPr/>
    </dgm:pt>
    <dgm:pt modelId="{47A8C982-2CBF-4737-B6F8-893205BD4036}" type="pres">
      <dgm:prSet presAssocID="{E545A40F-0A9D-4AE6-B63B-B4F533FC13E0}" presName="compNode" presStyleCnt="0"/>
      <dgm:spPr/>
    </dgm:pt>
    <dgm:pt modelId="{21A1D5F2-000B-4163-88AC-81368630755C}" type="pres">
      <dgm:prSet presAssocID="{E545A40F-0A9D-4AE6-B63B-B4F533FC13E0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B9226E08-5068-44DD-BBF2-65BF1B6A1846}" type="pres">
      <dgm:prSet presAssocID="{E545A40F-0A9D-4AE6-B63B-B4F533FC13E0}" presName="spaceRect" presStyleCnt="0"/>
      <dgm:spPr/>
    </dgm:pt>
    <dgm:pt modelId="{12400D8F-9A45-4731-BF91-FC2B18C244B5}" type="pres">
      <dgm:prSet presAssocID="{E545A40F-0A9D-4AE6-B63B-B4F533FC13E0}" presName="textRect" presStyleLbl="revTx" presStyleIdx="6" presStyleCnt="7" custScaleX="149504">
        <dgm:presLayoutVars>
          <dgm:chMax val="1"/>
          <dgm:chPref val="1"/>
        </dgm:presLayoutVars>
      </dgm:prSet>
      <dgm:spPr/>
    </dgm:pt>
  </dgm:ptLst>
  <dgm:cxnLst>
    <dgm:cxn modelId="{DEBDA906-8D63-4AEC-BFB5-E24A1FADEAFD}" srcId="{86E035A2-00B5-41B8-8B3F-BAB1D1ADC109}" destId="{E545A40F-0A9D-4AE6-B63B-B4F533FC13E0}" srcOrd="6" destOrd="0" parTransId="{736BA1A1-E1BA-42B6-87D6-4F3D92520AF8}" sibTransId="{E34EBA21-9BD3-494E-8334-A4CD84888675}"/>
    <dgm:cxn modelId="{B50B0118-4541-0345-B169-F2FEB16CB700}" type="presOf" srcId="{86E035A2-00B5-41B8-8B3F-BAB1D1ADC109}" destId="{AC6AC432-7C58-4B31-B3EC-95FECAEE7DA2}" srcOrd="0" destOrd="0" presId="urn:microsoft.com/office/officeart/2018/2/layout/IconLabelList"/>
    <dgm:cxn modelId="{94148033-2A52-5345-BD19-21EA2BC357C4}" type="presOf" srcId="{F72FE8F4-FD85-4A78-BFF1-6CAF80C77B65}" destId="{436BDF71-83AC-4639-A27A-3D1E383192E1}" srcOrd="0" destOrd="0" presId="urn:microsoft.com/office/officeart/2018/2/layout/IconLabelList"/>
    <dgm:cxn modelId="{66CB3636-4468-6941-87F2-7B73E893A022}" type="presOf" srcId="{E545A40F-0A9D-4AE6-B63B-B4F533FC13E0}" destId="{12400D8F-9A45-4731-BF91-FC2B18C244B5}" srcOrd="0" destOrd="0" presId="urn:microsoft.com/office/officeart/2018/2/layout/IconLabelList"/>
    <dgm:cxn modelId="{F3A8663F-9944-48B7-AB63-A55E7A1F047A}" srcId="{86E035A2-00B5-41B8-8B3F-BAB1D1ADC109}" destId="{11606CD2-C0B0-4013-B571-1D26B9873D6B}" srcOrd="5" destOrd="0" parTransId="{3300CA3E-9AF4-4C5C-A300-597251BED479}" sibTransId="{B9BE035A-B94B-4AF9-A63D-9DFC93A69FB1}"/>
    <dgm:cxn modelId="{FBBBFA47-8E16-6044-A905-FF1B226343F7}" type="presOf" srcId="{6180A5DC-40E1-44FD-AA95-3CFE992FB25F}" destId="{AF326E66-DFE6-4710-B423-4C7BCB4D5793}" srcOrd="0" destOrd="0" presId="urn:microsoft.com/office/officeart/2018/2/layout/IconLabelList"/>
    <dgm:cxn modelId="{DE65304B-4BE6-4643-B74F-BC94A69720B4}" srcId="{86E035A2-00B5-41B8-8B3F-BAB1D1ADC109}" destId="{6180A5DC-40E1-44FD-AA95-3CFE992FB25F}" srcOrd="1" destOrd="0" parTransId="{BC1A97FE-9833-43A6-B2CF-FF22E06F96E7}" sibTransId="{FA97C48A-8A08-4009-9DE4-335BFCDF2106}"/>
    <dgm:cxn modelId="{45302253-5F5B-4A80-8FDC-D2455E27E90B}" srcId="{86E035A2-00B5-41B8-8B3F-BAB1D1ADC109}" destId="{D84C75A6-0027-48CE-948F-72C15FEF087E}" srcOrd="4" destOrd="0" parTransId="{5B4964CF-B9F5-453A-9EE5-43A6AB950CFB}" sibTransId="{607CEC0F-392D-4584-9326-7AA8BF72629B}"/>
    <dgm:cxn modelId="{80F41F54-14E0-5B46-890F-A3245D076D8B}" type="presOf" srcId="{6BED0FB6-7F25-48A7-8F99-DC6980C625C5}" destId="{DAA5CC60-64A8-4072-87CA-E43FF516FE46}" srcOrd="0" destOrd="0" presId="urn:microsoft.com/office/officeart/2018/2/layout/IconLabelList"/>
    <dgm:cxn modelId="{6C1AD580-30EF-424D-948F-0681020DA0D5}" srcId="{86E035A2-00B5-41B8-8B3F-BAB1D1ADC109}" destId="{2626C6D7-F0A1-4176-816F-82CB84E70BD2}" srcOrd="2" destOrd="0" parTransId="{F6003C1E-7B5E-4011-B31A-A3D838E188D8}" sibTransId="{5E102BE7-AEF0-44B5-81C6-07F94D981EA9}"/>
    <dgm:cxn modelId="{816FC1BF-D75D-4B04-85C1-517DF35A27C9}" srcId="{86E035A2-00B5-41B8-8B3F-BAB1D1ADC109}" destId="{F72FE8F4-FD85-4A78-BFF1-6CAF80C77B65}" srcOrd="0" destOrd="0" parTransId="{588CD7A4-E355-4AF4-849E-30A1B57C06E5}" sibTransId="{B2254C4D-DC67-4D61-9E12-F0B7B85E8869}"/>
    <dgm:cxn modelId="{D66736D4-05C4-614B-ACC0-6C895EBA9089}" type="presOf" srcId="{2626C6D7-F0A1-4176-816F-82CB84E70BD2}" destId="{1C5913D8-DEA4-4969-8C94-9E65E6B90459}" srcOrd="0" destOrd="0" presId="urn:microsoft.com/office/officeart/2018/2/layout/IconLabelList"/>
    <dgm:cxn modelId="{53DF45D6-A6D0-4943-95C6-7305B5F1AFE4}" type="presOf" srcId="{11606CD2-C0B0-4013-B571-1D26B9873D6B}" destId="{FB3FF369-824B-4BFD-A4EA-5AB4A19DFB01}" srcOrd="0" destOrd="0" presId="urn:microsoft.com/office/officeart/2018/2/layout/IconLabelList"/>
    <dgm:cxn modelId="{BA3BECD8-A2CA-FD4D-9CC5-37EE914A63E2}" type="presOf" srcId="{D84C75A6-0027-48CE-948F-72C15FEF087E}" destId="{187CA80D-9C36-4857-ADDA-55A937E7C5B5}" srcOrd="0" destOrd="0" presId="urn:microsoft.com/office/officeart/2018/2/layout/IconLabelList"/>
    <dgm:cxn modelId="{0F4FD5EF-79D9-40BE-A827-73F405CA8DEA}" srcId="{86E035A2-00B5-41B8-8B3F-BAB1D1ADC109}" destId="{6BED0FB6-7F25-48A7-8F99-DC6980C625C5}" srcOrd="3" destOrd="0" parTransId="{A70B763F-4D1F-4059-AD85-63B0B7713C76}" sibTransId="{08BF9478-F17C-4041-9BCB-C2E7171C041C}"/>
    <dgm:cxn modelId="{801B3780-7040-FD45-A311-4681DBA14DD9}" type="presParOf" srcId="{AC6AC432-7C58-4B31-B3EC-95FECAEE7DA2}" destId="{EAAA9919-F007-4F60-8931-8D62067BD9E6}" srcOrd="0" destOrd="0" presId="urn:microsoft.com/office/officeart/2018/2/layout/IconLabelList"/>
    <dgm:cxn modelId="{A4B70039-DE1F-C649-A81D-A65423A95C33}" type="presParOf" srcId="{EAAA9919-F007-4F60-8931-8D62067BD9E6}" destId="{054AA51B-0FC1-4787-93A9-BCB32F30A3C8}" srcOrd="0" destOrd="0" presId="urn:microsoft.com/office/officeart/2018/2/layout/IconLabelList"/>
    <dgm:cxn modelId="{9E3B40DA-8459-D140-951F-4655B0654058}" type="presParOf" srcId="{EAAA9919-F007-4F60-8931-8D62067BD9E6}" destId="{2D48C373-E19A-4CC1-8F48-8706C4BE7036}" srcOrd="1" destOrd="0" presId="urn:microsoft.com/office/officeart/2018/2/layout/IconLabelList"/>
    <dgm:cxn modelId="{F681E5BF-F9BD-3145-B3D0-9372C2437E5F}" type="presParOf" srcId="{EAAA9919-F007-4F60-8931-8D62067BD9E6}" destId="{436BDF71-83AC-4639-A27A-3D1E383192E1}" srcOrd="2" destOrd="0" presId="urn:microsoft.com/office/officeart/2018/2/layout/IconLabelList"/>
    <dgm:cxn modelId="{FF2FFEBB-72AF-544A-A84F-D63C1A8E2274}" type="presParOf" srcId="{AC6AC432-7C58-4B31-B3EC-95FECAEE7DA2}" destId="{66A9759F-397C-420E-A5C4-1C57EABB0772}" srcOrd="1" destOrd="0" presId="urn:microsoft.com/office/officeart/2018/2/layout/IconLabelList"/>
    <dgm:cxn modelId="{BCF1CDCE-4081-3A49-A92D-CF8DCA67892F}" type="presParOf" srcId="{AC6AC432-7C58-4B31-B3EC-95FECAEE7DA2}" destId="{1A19A5CB-DA2A-4166-B6C2-BC8840B574D9}" srcOrd="2" destOrd="0" presId="urn:microsoft.com/office/officeart/2018/2/layout/IconLabelList"/>
    <dgm:cxn modelId="{35172A97-930E-0941-9679-1807B0E09D73}" type="presParOf" srcId="{1A19A5CB-DA2A-4166-B6C2-BC8840B574D9}" destId="{ADA38D07-6464-4A65-A931-C1B124129489}" srcOrd="0" destOrd="0" presId="urn:microsoft.com/office/officeart/2018/2/layout/IconLabelList"/>
    <dgm:cxn modelId="{D906E4EF-886F-474F-89AC-163C0B371D84}" type="presParOf" srcId="{1A19A5CB-DA2A-4166-B6C2-BC8840B574D9}" destId="{FA56A8D1-6A83-4B66-B47B-C95C73CE5B81}" srcOrd="1" destOrd="0" presId="urn:microsoft.com/office/officeart/2018/2/layout/IconLabelList"/>
    <dgm:cxn modelId="{F89F6E2B-9B21-424B-B680-ACD477D8ECAF}" type="presParOf" srcId="{1A19A5CB-DA2A-4166-B6C2-BC8840B574D9}" destId="{AF326E66-DFE6-4710-B423-4C7BCB4D5793}" srcOrd="2" destOrd="0" presId="urn:microsoft.com/office/officeart/2018/2/layout/IconLabelList"/>
    <dgm:cxn modelId="{C5CB2C49-8AFB-6641-A377-BC2A4309220F}" type="presParOf" srcId="{AC6AC432-7C58-4B31-B3EC-95FECAEE7DA2}" destId="{B8167B0E-0853-4176-80BE-38DBBB73BD1F}" srcOrd="3" destOrd="0" presId="urn:microsoft.com/office/officeart/2018/2/layout/IconLabelList"/>
    <dgm:cxn modelId="{3387A8A9-FBAE-234F-8F03-018CA7C29875}" type="presParOf" srcId="{AC6AC432-7C58-4B31-B3EC-95FECAEE7DA2}" destId="{657288DE-3E5E-412F-8CBC-CCDD9E2ED67A}" srcOrd="4" destOrd="0" presId="urn:microsoft.com/office/officeart/2018/2/layout/IconLabelList"/>
    <dgm:cxn modelId="{52ACE9D5-1A40-0B4A-97DA-4268A223F3E2}" type="presParOf" srcId="{657288DE-3E5E-412F-8CBC-CCDD9E2ED67A}" destId="{1BBA12B8-84AA-4E81-8ECC-E4A69795A708}" srcOrd="0" destOrd="0" presId="urn:microsoft.com/office/officeart/2018/2/layout/IconLabelList"/>
    <dgm:cxn modelId="{31F2B338-6797-654E-8EEC-89E34611B0FB}" type="presParOf" srcId="{657288DE-3E5E-412F-8CBC-CCDD9E2ED67A}" destId="{E5D261D4-6ED4-459D-B81C-1C06D8499D4B}" srcOrd="1" destOrd="0" presId="urn:microsoft.com/office/officeart/2018/2/layout/IconLabelList"/>
    <dgm:cxn modelId="{49C6010E-5F40-1746-B4BA-674927007CAE}" type="presParOf" srcId="{657288DE-3E5E-412F-8CBC-CCDD9E2ED67A}" destId="{1C5913D8-DEA4-4969-8C94-9E65E6B90459}" srcOrd="2" destOrd="0" presId="urn:microsoft.com/office/officeart/2018/2/layout/IconLabelList"/>
    <dgm:cxn modelId="{F48499C4-2EA9-B647-8510-7B40052C3BD2}" type="presParOf" srcId="{AC6AC432-7C58-4B31-B3EC-95FECAEE7DA2}" destId="{FDE4E305-5244-4DD5-AF17-94A2A1F1163C}" srcOrd="5" destOrd="0" presId="urn:microsoft.com/office/officeart/2018/2/layout/IconLabelList"/>
    <dgm:cxn modelId="{DFEE0693-D0DD-5344-9988-C05ECD9ADE24}" type="presParOf" srcId="{AC6AC432-7C58-4B31-B3EC-95FECAEE7DA2}" destId="{1805AF1C-8816-4AEA-9620-A94E8A9A3F36}" srcOrd="6" destOrd="0" presId="urn:microsoft.com/office/officeart/2018/2/layout/IconLabelList"/>
    <dgm:cxn modelId="{09C9793D-81EC-964C-ABDC-55EC2499066F}" type="presParOf" srcId="{1805AF1C-8816-4AEA-9620-A94E8A9A3F36}" destId="{EF09D6CC-777C-40A3-9250-BE70BFEB4D66}" srcOrd="0" destOrd="0" presId="urn:microsoft.com/office/officeart/2018/2/layout/IconLabelList"/>
    <dgm:cxn modelId="{B24F6F20-CF14-E247-9622-1F137CE64458}" type="presParOf" srcId="{1805AF1C-8816-4AEA-9620-A94E8A9A3F36}" destId="{FCC36F64-28D8-4524-B2F7-63291666789B}" srcOrd="1" destOrd="0" presId="urn:microsoft.com/office/officeart/2018/2/layout/IconLabelList"/>
    <dgm:cxn modelId="{FB81BB8D-8DC6-FD49-87BF-A1CD6259719F}" type="presParOf" srcId="{1805AF1C-8816-4AEA-9620-A94E8A9A3F36}" destId="{DAA5CC60-64A8-4072-87CA-E43FF516FE46}" srcOrd="2" destOrd="0" presId="urn:microsoft.com/office/officeart/2018/2/layout/IconLabelList"/>
    <dgm:cxn modelId="{4ADFBF04-1AE2-6C4D-AE2A-7E3CD7E8CACD}" type="presParOf" srcId="{AC6AC432-7C58-4B31-B3EC-95FECAEE7DA2}" destId="{7BC04487-ACDF-41BE-9280-737E328418DA}" srcOrd="7" destOrd="0" presId="urn:microsoft.com/office/officeart/2018/2/layout/IconLabelList"/>
    <dgm:cxn modelId="{5B073DCF-E6D6-3545-8FEA-7EF9D79B6DE8}" type="presParOf" srcId="{AC6AC432-7C58-4B31-B3EC-95FECAEE7DA2}" destId="{ED50705D-19A8-4E88-9926-9E959E54B746}" srcOrd="8" destOrd="0" presId="urn:microsoft.com/office/officeart/2018/2/layout/IconLabelList"/>
    <dgm:cxn modelId="{A857DFC8-E748-1D40-9669-2052CE7D9639}" type="presParOf" srcId="{ED50705D-19A8-4E88-9926-9E959E54B746}" destId="{A3E8A7DE-DA90-4CBF-9A42-58767407CC66}" srcOrd="0" destOrd="0" presId="urn:microsoft.com/office/officeart/2018/2/layout/IconLabelList"/>
    <dgm:cxn modelId="{B2DA59B9-BEEA-DC4F-866C-31DE96C6DA2E}" type="presParOf" srcId="{ED50705D-19A8-4E88-9926-9E959E54B746}" destId="{F7ABEBF6-0B6C-47B8-9994-148A92F43CE9}" srcOrd="1" destOrd="0" presId="urn:microsoft.com/office/officeart/2018/2/layout/IconLabelList"/>
    <dgm:cxn modelId="{DBC21184-8C88-1C4F-B350-90939FACBA43}" type="presParOf" srcId="{ED50705D-19A8-4E88-9926-9E959E54B746}" destId="{187CA80D-9C36-4857-ADDA-55A937E7C5B5}" srcOrd="2" destOrd="0" presId="urn:microsoft.com/office/officeart/2018/2/layout/IconLabelList"/>
    <dgm:cxn modelId="{5D17BECA-C0C7-7241-90FE-56ABD4DC9D1A}" type="presParOf" srcId="{AC6AC432-7C58-4B31-B3EC-95FECAEE7DA2}" destId="{778D6DFB-6957-4055-91F1-8274E13B269A}" srcOrd="9" destOrd="0" presId="urn:microsoft.com/office/officeart/2018/2/layout/IconLabelList"/>
    <dgm:cxn modelId="{CFB18735-2BBD-9147-AD7C-4D410A8FAF96}" type="presParOf" srcId="{AC6AC432-7C58-4B31-B3EC-95FECAEE7DA2}" destId="{FC6FC591-848A-4F4C-9CF7-7E72542B7B1A}" srcOrd="10" destOrd="0" presId="urn:microsoft.com/office/officeart/2018/2/layout/IconLabelList"/>
    <dgm:cxn modelId="{C55AA619-0B43-1441-BB34-142CA1C8C9E3}" type="presParOf" srcId="{FC6FC591-848A-4F4C-9CF7-7E72542B7B1A}" destId="{6D9A6B31-F66D-45F4-8986-AD7B02A9E27D}" srcOrd="0" destOrd="0" presId="urn:microsoft.com/office/officeart/2018/2/layout/IconLabelList"/>
    <dgm:cxn modelId="{D1BB24EE-C802-3345-BDBB-C5015CC0FFCC}" type="presParOf" srcId="{FC6FC591-848A-4F4C-9CF7-7E72542B7B1A}" destId="{31E8E59F-2795-421E-99D9-E20735A282C9}" srcOrd="1" destOrd="0" presId="urn:microsoft.com/office/officeart/2018/2/layout/IconLabelList"/>
    <dgm:cxn modelId="{553E986F-5F2E-944D-BEC4-178AD81EC9D4}" type="presParOf" srcId="{FC6FC591-848A-4F4C-9CF7-7E72542B7B1A}" destId="{FB3FF369-824B-4BFD-A4EA-5AB4A19DFB01}" srcOrd="2" destOrd="0" presId="urn:microsoft.com/office/officeart/2018/2/layout/IconLabelList"/>
    <dgm:cxn modelId="{13AB0C86-84BF-334F-9295-5013FB9C3A23}" type="presParOf" srcId="{AC6AC432-7C58-4B31-B3EC-95FECAEE7DA2}" destId="{37E54F50-2EB8-4C1D-B93D-49B3D37C0BE7}" srcOrd="11" destOrd="0" presId="urn:microsoft.com/office/officeart/2018/2/layout/IconLabelList"/>
    <dgm:cxn modelId="{9277355E-C12A-F049-908B-44BDE0D98B57}" type="presParOf" srcId="{AC6AC432-7C58-4B31-B3EC-95FECAEE7DA2}" destId="{47A8C982-2CBF-4737-B6F8-893205BD4036}" srcOrd="12" destOrd="0" presId="urn:microsoft.com/office/officeart/2018/2/layout/IconLabelList"/>
    <dgm:cxn modelId="{6D342505-E839-584E-AE16-E54578F9F397}" type="presParOf" srcId="{47A8C982-2CBF-4737-B6F8-893205BD4036}" destId="{21A1D5F2-000B-4163-88AC-81368630755C}" srcOrd="0" destOrd="0" presId="urn:microsoft.com/office/officeart/2018/2/layout/IconLabelList"/>
    <dgm:cxn modelId="{C59FAB54-8999-CB44-AA0A-1534D573CBB9}" type="presParOf" srcId="{47A8C982-2CBF-4737-B6F8-893205BD4036}" destId="{B9226E08-5068-44DD-BBF2-65BF1B6A1846}" srcOrd="1" destOrd="0" presId="urn:microsoft.com/office/officeart/2018/2/layout/IconLabelList"/>
    <dgm:cxn modelId="{2D80CC6F-57D6-5446-BE25-18FF694E4130}" type="presParOf" srcId="{47A8C982-2CBF-4737-B6F8-893205BD4036}" destId="{12400D8F-9A45-4731-BF91-FC2B18C244B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AA51B-0FC1-4787-93A9-BCB32F30A3C8}">
      <dsp:nvSpPr>
        <dsp:cNvPr id="0" name=""/>
        <dsp:cNvSpPr/>
      </dsp:nvSpPr>
      <dsp:spPr>
        <a:xfrm>
          <a:off x="956880" y="547689"/>
          <a:ext cx="646259" cy="6462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BDF71-83AC-4639-A27A-3D1E383192E1}">
      <dsp:nvSpPr>
        <dsp:cNvPr id="0" name=""/>
        <dsp:cNvSpPr/>
      </dsp:nvSpPr>
      <dsp:spPr>
        <a:xfrm>
          <a:off x="292963" y="1464546"/>
          <a:ext cx="1974093" cy="610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INTRODUCTION</a:t>
          </a:r>
        </a:p>
      </dsp:txBody>
      <dsp:txXfrm>
        <a:off x="292963" y="1464546"/>
        <a:ext cx="1974093" cy="610917"/>
      </dsp:txXfrm>
    </dsp:sp>
    <dsp:sp modelId="{ADA38D07-6464-4A65-A931-C1B124129489}">
      <dsp:nvSpPr>
        <dsp:cNvPr id="0" name=""/>
        <dsp:cNvSpPr/>
      </dsp:nvSpPr>
      <dsp:spPr>
        <a:xfrm>
          <a:off x="2913316" y="547689"/>
          <a:ext cx="646259" cy="6462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326E66-DFE6-4710-B423-4C7BCB4D5793}">
      <dsp:nvSpPr>
        <dsp:cNvPr id="0" name=""/>
        <dsp:cNvSpPr/>
      </dsp:nvSpPr>
      <dsp:spPr>
        <a:xfrm>
          <a:off x="2518380" y="1464546"/>
          <a:ext cx="1436132" cy="610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OBJECTIVE</a:t>
          </a:r>
        </a:p>
      </dsp:txBody>
      <dsp:txXfrm>
        <a:off x="2518380" y="1464546"/>
        <a:ext cx="1436132" cy="610917"/>
      </dsp:txXfrm>
    </dsp:sp>
    <dsp:sp modelId="{1BBA12B8-84AA-4E81-8ECC-E4A69795A708}">
      <dsp:nvSpPr>
        <dsp:cNvPr id="0" name=""/>
        <dsp:cNvSpPr/>
      </dsp:nvSpPr>
      <dsp:spPr>
        <a:xfrm>
          <a:off x="4838033" y="547689"/>
          <a:ext cx="646259" cy="6462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5913D8-DEA4-4969-8C94-9E65E6B90459}">
      <dsp:nvSpPr>
        <dsp:cNvPr id="0" name=""/>
        <dsp:cNvSpPr/>
      </dsp:nvSpPr>
      <dsp:spPr>
        <a:xfrm>
          <a:off x="4459830" y="1442907"/>
          <a:ext cx="1436132" cy="610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ALGORITHM</a:t>
          </a:r>
        </a:p>
      </dsp:txBody>
      <dsp:txXfrm>
        <a:off x="4459830" y="1442907"/>
        <a:ext cx="1436132" cy="610917"/>
      </dsp:txXfrm>
    </dsp:sp>
    <dsp:sp modelId="{EF09D6CC-777C-40A3-9250-BE70BFEB4D66}">
      <dsp:nvSpPr>
        <dsp:cNvPr id="0" name=""/>
        <dsp:cNvSpPr/>
      </dsp:nvSpPr>
      <dsp:spPr>
        <a:xfrm>
          <a:off x="7895117" y="547689"/>
          <a:ext cx="646259" cy="6462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A5CC60-64A8-4072-87CA-E43FF516FE46}">
      <dsp:nvSpPr>
        <dsp:cNvPr id="0" name=""/>
        <dsp:cNvSpPr/>
      </dsp:nvSpPr>
      <dsp:spPr>
        <a:xfrm>
          <a:off x="5893292" y="1464546"/>
          <a:ext cx="4649910" cy="610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ALGORITHM PARALLELIZATION AND DEPLOYMENT ON SPARK</a:t>
          </a:r>
        </a:p>
      </dsp:txBody>
      <dsp:txXfrm>
        <a:off x="5893292" y="1464546"/>
        <a:ext cx="4649910" cy="610917"/>
      </dsp:txXfrm>
    </dsp:sp>
    <dsp:sp modelId="{A3E8A7DE-DA90-4CBF-9A42-58767407CC66}">
      <dsp:nvSpPr>
        <dsp:cNvPr id="0" name=""/>
        <dsp:cNvSpPr/>
      </dsp:nvSpPr>
      <dsp:spPr>
        <a:xfrm>
          <a:off x="3052025" y="2434497"/>
          <a:ext cx="646259" cy="64625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7CA80D-9C36-4857-ADDA-55A937E7C5B5}">
      <dsp:nvSpPr>
        <dsp:cNvPr id="0" name=""/>
        <dsp:cNvSpPr/>
      </dsp:nvSpPr>
      <dsp:spPr>
        <a:xfrm>
          <a:off x="1718159" y="3351354"/>
          <a:ext cx="3313991" cy="610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EXPERIMENTAL APPLICATION ON BRAIN fMRI</a:t>
          </a:r>
        </a:p>
      </dsp:txBody>
      <dsp:txXfrm>
        <a:off x="1718159" y="3351354"/>
        <a:ext cx="3313991" cy="610917"/>
      </dsp:txXfrm>
    </dsp:sp>
    <dsp:sp modelId="{6D9A6B31-F66D-45F4-8986-AD7B02A9E27D}">
      <dsp:nvSpPr>
        <dsp:cNvPr id="0" name=""/>
        <dsp:cNvSpPr/>
      </dsp:nvSpPr>
      <dsp:spPr>
        <a:xfrm>
          <a:off x="5678410" y="2434497"/>
          <a:ext cx="646259" cy="64625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3FF369-824B-4BFD-A4EA-5AB4A19DFB01}">
      <dsp:nvSpPr>
        <dsp:cNvPr id="0" name=""/>
        <dsp:cNvSpPr/>
      </dsp:nvSpPr>
      <dsp:spPr>
        <a:xfrm>
          <a:off x="5283474" y="3351354"/>
          <a:ext cx="1436132" cy="610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DEMO</a:t>
          </a:r>
        </a:p>
      </dsp:txBody>
      <dsp:txXfrm>
        <a:off x="5283474" y="3351354"/>
        <a:ext cx="1436132" cy="610917"/>
      </dsp:txXfrm>
    </dsp:sp>
    <dsp:sp modelId="{21A1D5F2-000B-4163-88AC-81368630755C}">
      <dsp:nvSpPr>
        <dsp:cNvPr id="0" name=""/>
        <dsp:cNvSpPr/>
      </dsp:nvSpPr>
      <dsp:spPr>
        <a:xfrm>
          <a:off x="7721338" y="2434497"/>
          <a:ext cx="646259" cy="64625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00D8F-9A45-4731-BF91-FC2B18C244B5}">
      <dsp:nvSpPr>
        <dsp:cNvPr id="0" name=""/>
        <dsp:cNvSpPr/>
      </dsp:nvSpPr>
      <dsp:spPr>
        <a:xfrm>
          <a:off x="6970930" y="3351354"/>
          <a:ext cx="2147076" cy="610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CONCLUSIONS</a:t>
          </a:r>
        </a:p>
      </dsp:txBody>
      <dsp:txXfrm>
        <a:off x="6970930" y="3351354"/>
        <a:ext cx="2147076" cy="610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28T11:07:49.1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858 467 24575,'-145'0'0,"64"0"0,14 0 0,4 0 0,22 0 0,12 0 0,-1 0 0,8 0 0,-6 0 0,14 0 0,-5 0 0,8 0 0,-1 0 0,2 0 0,-2 0 0,-8 0 0,6 0 0,-5 5 0,7-4 0,0 5 0,1-1 0,0-4 0,0 8 0,6-4 0,0 5 0,5-1 0,-5-4 0,4 4 0,-4-4 0,5 7 0,-5-7 0,3 6 0,-3-6 0,5 6 0,-4-1 0,3 2 0,-4-2 0,5 2 0,0-1 0,0 1 0,0-1 0,0 0 0,0 1 0,0-1 0,0 1 0,0-1 0,0 1 0,0-1 0,0 1 0,0-1 0,0 0 0,0 0 0,0 0 0,0 0 0,0 1 0,5-1 0,2 1 0,4-1 0,-5 0 0,4 1 0,-3-1 0,3 0 0,2-5 0,-7 3 0,6-2 0,-5-1 0,5 4 0,1-3 0,-1-1 0,1 4 0,-1-3 0,1-1 0,-1 4 0,1-3 0,-1-1 0,1 4 0,-1-3 0,9-1 0,-7 4 0,15-9 0,-15 5 0,7-1 0,0-4 0,-7 4 0,7 0 0,-9-4 0,1 4 0,-1-5 0,1 6 0,-1-5 0,0 4 0,1-5 0,8 7 0,-7-6 0,15 12 0,-15-11 0,7 5 0,0-1 0,-7-4 0,7 5 0,-9-7 0,1 5 0,-1-4 0,0 4 0,-5 0 0,3-4 0,-3 9 0,4-5 0,0 5 0,-1-1 0,-3 1 0,-2-1 0,1 2 0,-4-1 0,4 1 0,-5 0 0,0 0 0,0 0 0,0 1 0,0-1 0,0 1 0,0-1 0,0 0 0,0 0 0,0 0 0,0 0 0,0-1 0,0 1 0,0-1 0,0 0 0,0 1 0,0-1 0,0 1 0,0 0 0,0-1 0,0 1 0,0-1 0,0-1 0,-4 1 0,-1-1 0,-5-3 0,5 3 0,-5-8 0,4 4 0,-6 0 0,1 1 0,0 0 0,0-2 0,0 1 0,-1-4 0,2 3 0,-1-4 0,-1 5 0,2-3 0,-1 3 0,0-5 0,-1 0 0,1 4 0,0-3 0,0 4 0,0-5 0,0 0 0,-8 0 0,5 5 0,-6-4 0,0 4 0,7-5 0,-15 0 0,14 0 0,-13 7 0,13-6 0,-14 6 0,14-7 0,-5 0 0,7 0 0,0 0 0,1 0 0,-9 0 0,6 0 0,-5 5 0,7-4 0,0 4 0,-7-5 0,5 0 0,-6 0 0,9 0 0,-1 0 0,1 0 0,0 0 0,-1 0 0,2 0 0,0 0 0,1 0 0,-1 0 0,0 0 0,0 0 0,-1 0 0,0 0 0,0 0 0,1 0 0,-2 0 0,2 0 0,4-4 0,2-1 0,4-4 0,0 0 0,0 5 0,0 0 0</inkml:trace>
  <inkml:trace contextRef="#ctx0" brushRef="#br0" timeOffset="5194">1196 1 24575,'0'24'0,"0"-7"0,0 3 0,0-9 0,0 1 0,0-1 0,0 6 0,0-5 0,0 5 0,5-6 0,-4 0 0,4 0 0,0-1 0,-3 0 0,3 1 0,-1-1 0,-3 2 0,3-2 0,-4 0 0,5 0 0,-4-1 0,3 1 0,1-5 0,-3 4 0,3-4 0,-5 4 0,0 0 0,4 1 0,-3-1 0,3 0 0,-4 0 0,4 0 0,-3 1 0,3-1 0,-4 0 0,0 0 0,0 0 0,0 1 0,0-1 0,0 1 0,0-1 0,0 0 0,0 0 0,0 0 0,0 0 0,0 0 0,0-4 0,0-1 0</inkml:trace>
  <inkml:trace contextRef="#ctx0" brushRef="#br0" timeOffset="7377">954 24 24575,'26'0'0,"-3"0"0,-3 0 0,2 0 0,-1 0 0,7 0 0,-15 0 0,15 0 0,-15 0 0,7 0 0,-8 0 0,-1 0 0,0 0 0,1 0 0,-1 0 0,0 0 0,-1 0 0,1 0 0,0 0 0,0 0 0,1 0 0,-1 0 0,1 0 0,-1 0 0,1 0 0,-1 0 0,1 0 0,-2 0 0,2 0 0,-2 0 0,1 0 0,-1 0 0,0 0 0,1 0 0,0 0 0,-1 0 0,2 0 0,-2 0 0,2 0 0,-1 0 0,0 0 0,0 0 0,-2 0 0,0 0 0,-3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28T11:08:42.3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1476 24575,'0'-15'0,"0"-8"0,5-1 0,-4 2 0,4 0 0,1 15 0,-5-3 0,4 4 0,0-6 0,-4-8 0,16-7 0,-14 4 0,15-10 0,-10 7 0,7-6 0,-7-3 0,4 14 0,-11-7 0,10 14 0,-10-14 0,11 6 0,-11 1 0,13-7 0,-13 6 0,12-8 0,-4 0 0,-1-11 0,5 8 0,-5-8 0,9 0 0,-2 9 0,3-20 0,-2 8 0,11-11 0,-9 12 0,8-9 0,-11 19 0,8-8 0,-5 0 0,2 17 0,-4-15 0,-3 18 0,0-1 0,0 2 0,-6 0 0,3 7 0,-9-7 0,11 0 0,-10 7 0,9-7 0,-9 0 0,3 6 0,0-5 0,-4 7 0,4 0 0,0 1 0,-4-1 0,5 1 0,-6 9 0,0 9 0,0 4 0,0 14 0,0-12 0,0 15 0,5-14 0,3 13 0,3-13 0,4 14 0,-2-7 0,1 1 0,0 5 0,1 6 0,0 0 0,1 7 0,-1-10 0,0-1 0,-2-7 0,0-2 0,0-1 0,-6-5 0,5 5 0,-11-7 0,9-1 0,-9 1 0,10-1 0,-4 9 0,0-7 0,5 7 0,-11-9 0,9 1 0,-8-1 0,3 1 0,0-1 0,-4 1 0,4-1 0,0 0 0,-3-1 0,8 1 0,-4 0 0,1 0 0,3 1 0,-9-1 0,9 1 0,-8-1 0,8 1 0,-9-1 0,4 0 0,0 1 0,-4-1 0,10-4 0,-10 3 0,8-4 0,-8 5 0,4-1 0,0-3 0,-4 3 0,9-4 0,-9 4 0,7 0 0,-2 0 0,4 0 0,-4 1 0,4 0 0,-9 1 0,10-1 0,-10 1 0,9-1 0,-4 1 0,1-1 0,2 0 0,-8-1 0,8-1 0,-8 0 0,6-4 0,-6 3 0,3-3 0,1 0 0,-3 3 0,7-6 0,-8 7 0,3-4 0,0 1 0,-3 2 0,8-2 0,-8 4 0,8 0 0,-3 0 0,0 1 0,4-6 0,-9 5 0,4-5 0,-1 1 0,-3 3 0,7-4 0,-7 5 0,7-1 0,-7 0 0,8 1 0,-8-1 0,7-4 0,-7 4 0,8-7 0,-8 8 0,8-4 0,-8 4 0,7 0 0,-6 1 0,6-6 0,-7 5 0,4-9 0,-5 3 0</inkml:trace>
  <inkml:trace contextRef="#ctx0" brushRef="#br0" timeOffset="2503">171 1079 24575,'24'0'0,"-7"0"0,11 0 0,-15 0 0,15 0 0,-6 0 0,-1 0 0,7 0 0,-7 0 0,1 0 0,5 0 0,-5 0 0,0 0 0,5 0 0,-5 0 0,0 0 0,5 0 0,-13 0 0,5 0 0,-7 0 0,7 0 0,-5 0 0,14 0 0,-15 0 0,7 0 0,-9 0 0,1 0 0,-1 0 0,1-5 0,-1 4 0,1-4 0,-1 5 0,1 0 0,-1 0 0,0 0 0,0 0 0,0 0 0,-1 0 0,1 0 0,0-5 0,-1 3 0,1-3 0,-1 5 0,0 0 0,0 0 0,0 0 0,0 0 0,-5-5 0,6 4 0,-5-5 0,5 6 0,-1 0 0,-4-3 0,2 2 0,-7-3 0,3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28T11:39:23.1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444 183 24575,'0'-27'0,"0"-4"0,0 17 0,0-6 0,5 14 0,-3-4 0,7 8 0,-8-7 0,8 4 0,-9-5 0,4 0 0,1 3 0,-3-3 0,7 5 0,-8-6 0,8 6 0,-8 4 0,3 7 0,-4 12 0,0 4 0,0-1 0,0 7 0,0-6 0,0-1 0,0-1 0,0-9 0,0 1 0,0-1 0,0 1 0,0-1 0,5 1 0,-4-1 0,9 1 0,-8 7 0,8-5 0,-9 13 0,11-5 0,-11 7 0,13 1 0,-13 0 0,6 10 0,0-7 0,-6 19 0,6-9 0,-1 1 0,-4-3 0,5 0 0,-1-9 0,-4 9 0,4-11 0,-6-9 0,0 7 0,6-14 0,-5 5 0,4-7 0,-5-1 0,0 0 0,0-1 0,0-1 0,0 1 0,0-1 0,-4-3 0,-1-2 0,-4-4 0,-1 0 0,-1 0 0,0 0 0,0 0 0,0 0 0,0 0 0,0 0 0,0 0 0,-8 0 0,5 0 0,-14 0 0,7 0 0,-1 0 0,-6 0 0,6 0 0,0 0 0,-5 0 0,13 0 0,-14 0 0,6 0 0,0 0 0,-6 0 0,7 0 0,-1 0 0,-6 0 0,14 0 0,-5 0 0,7 0 0,0 0 0,-7 0 0,5 0 0,-5 0 0,8 0 0,2 0 0,7 0 0,9 0 0,4 0 0,6 0 0,-6 0 0,9 0 0,-7 0 0,15 0 0,-6 0 0,-1 0 0,-1 0 0,0 0 0,-7 0 0,7 0 0,-9 0 0,9 0 0,-7 0 0,7 0 0,-1 0 0,-5 0 0,6 0 0,-1 0 0,-5 0 0,5 0 0,-7 0 0,-1 0 0,1 0 0,-1 0 0,1 0 0,-1 0 0,1 0 0,-1 0 0,9 0 0,1 0 0,1 0 0,-3 0 0,-7 0 0,-1 0 0,1 0 0,-1 0 0,1 0 0,-2 0 0,2 0 0,-2 0 0,2 0 0,-1 0 0,1 0 0,-1 0 0,1 0 0,-1 0 0,0 0 0,-1 0 0,-4 5 0,3-4 0,-3 4 0,5-5 0,0 0 0,0 5 0,0-4 0,0 5 0,0-6 0,0 0 0,1 0 0,-1 0 0,9 0 0,1 0 0,20 0 0,3 0 0,25 0 0,-11 0 0,11 0 0,-14 0 0,-1 0 0,-18 0 0,2 0 0,-24 0 0,5 0 0,-7 0 0,-1 0 0,0 0 0,-5-5 0,2 4 0,-7-3 0,3 4 0</inkml:trace>
  <inkml:trace contextRef="#ctx0" brushRef="#br0" timeOffset="3102">177 286 24575,'10'-6'0,"2"5"0,-6-8 0,4 3 0,0-5 0,1 0 0,0 1 0,0-2 0,-1 2 0,-4 0 0,3 4 0,-7-2 0,7 7 0,-8-7 0,9 6 0,-9-6 0,9 6 0,-9-6 0,10 7 0,-10-8 0,8 8 0,-8-7 0,3 3 0,0 1 0,-3-4 0,8 7 0,-4-8 0,6 4 0,-2-5 0,0 5 0,-3 1 0,-2 4 0</inkml:trace>
  <inkml:trace contextRef="#ctx0" brushRef="#br0" timeOffset="5570">1761 867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28T11:39:33.6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37 24575,'34'0'0,"-8"0"0,26-8 0,-19 6 0,19-14 0,-20 14 0,20-6 0,-19 8 0,8 0 0,0 0 0,-9 0 0,9 0 0,-11 0 0,10 0 0,-7 0 0,8 0 0,-20 0 0,7 6 0,-13 9 0,6 8 0,1 0 0,-5 6 0,4-6 0,-13-2 0,5 7 0,-11-6 0,5-1 0,-1 7 0,-4-6 0,5-1 0,-7 7 0,0-7 0,0 1 0,0 6 0,0-15 0,0 15 0,0-15 0,0 15 0,0-14 0,0 5 0,0-7 0,0-1 0,0 1 0,0-1 0,-7 9 0,-1 1 0,-14 9 0,5 0 0,-4-1 0,8-7 0,-2 5 0,3-14 0,-1 7 0,7-9 0,-5 1 0,5-1 0,-1 1 0,-11 1 0,10-2 0,-12 2 0,8-1 0,1-6 0,-9 6 0,6-5 0,-6 6 0,1 0 0,5-7 0,-6 6 0,9-11 0,-1 10 0,0-10 0,1 4 0,4 0 0,-3-4 0,4 5 0,-5-6 0,1 0 0,-1 0 0,0 0 0,0 0 0,1 0 0,1 0 0,-1 0 0,-1 0 0,0 0 0,1 0 0,-1 0 0,2 4 0,-1-3 0,8 3 0,9-4 0,4 0 0,5 0 0,3 0 0,-5 0 0,13 0 0,-5 0 0,8 0 0,-1 0 0,1 0 0,0 0 0,10 0 0,-7 0 0,7 0 0,1 0 0,-8 0 0,18 8 0,-18-6 0,18 6 0,-18-1 0,7-6 0,-18 6 0,5-7 0,-13 5 0,5-4 0,-7 4 0,-1-5 0,1 0 0,-1 0 0,1 0 0,-1 0 0,1 0 0,-1 0 0,1 0 0,-1 0 0,0 0 0,1 0 0,-1 0 0,0 0 0,-1 0 0,0 0 0,0 0 0,0 0 0,1 0 0,1 0 0,-1 0 0,0 0 0,0 0 0,-1 0 0,0 0 0,-1 0 0,0 0 0,0 0 0,0 0 0,0 0 0,1 0 0,0 0 0,0 0 0,0 0 0,-5 0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28T11:39:34.6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28T11:39:39.4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209 1 24575,'34'0'0,"0"0"0,6 0 0,-7 0 0,19 0 0,-20 0 0,9 0 0,-11 0 0,-9 0 0,7 7 0,-14-6 0,5 11 0,-7-6 0,-1 1 0,1 3 0,-1-4 0,1 6 0,-1-1 0,2 9 0,-1-7 0,1 7 0,-7-1 0,-1-5 0,-5 6 0,0-1 0,0-5 0,0 5 0,0-7 0,0-1 0,0 1 0,0-1 0,0 1 0,0-2 0,0 2 0,0-2 0,0 2 0,-5-1 0,-1 1 0,-6-1 0,1-4 0,4 3 0,-3-9 0,4 9 0,-4-9 0,-1 8 0,-8-8 0,-3 11 0,0-5 0,-17 17 0,23-10 0,-23 17 0,25-18 0,-6 7 0,9-9 0,-1 1 0,1-6 0,0-1 0,-6-5 0,5 0 0,-5 0 0,6-5 0,-9-3 0,-2-5 0,0 4 0,-6-4 0,15 6 0,-7-1 0,8-2 0,1 9 0,-1-5 0,1 2 0,9 3 0,11-4 0,12 5 0,8 0 0,1 0 0,0 0 0,11 9 0,-9-7 0,9 12 0,-19-7 0,6 7 0,-15-2 0,8 9 0,-9-7 0,1 5 0,-2-7 0,1-1 0,-1-4 0,1 3 0,-1-9 0,1 9 0,-1-3 0,1-1 0,-1 4 0,0-8 0,1 8 0,-1-4 0,1 1 0,-1 3 0,9-2 0,-7-2 0,7 6 0,-9-11 0,1 10 0,-1-5 0,1 0 0,-1 4 0,1-3 0,-2 4 0,2-5 0,-7 3 0,4-8 0,-8 10 0,4-6 0,-5 5 0,0-1 0,0 1 0,0 0 0,0-1 0,0 1 0,-6 1 0,5-1 0,-9-3 0,3 3 0,1-4 0,-5 1 0,5 3 0,-5-9 0,0 4 0,6 0 0,-5-3 0,5 3 0,-7 0 0,2-4 0,-1 9 0,0-9 0,0 3 0,4 1 0,-3-4 0,3 5 0,-3-6 0,-1 0 0,0 0 0,0 0 0,-8 6 0,-3-4 0,0 4 0,-6-6 0,15 0 0,-7 0 0,8 0 0,1 0 0,-1 0 0,2 0 0,-1 0 0,1 0 0,0 0 0,-10 0 0,6 0 0,-13 0 0,13 0 0,-25-8 0,20-18 0,-16-13 0,12-4 0,3 15 0,-1 20 0,6 14 0,3 6 0,1-1 0,4 1 0,-3-1 0,4-4 0,-5-2 0,0-5 0,-1 0 0,1 0 0,-1 0 0,0 0 0,1 0 0,-1 0 0,1 0 0,1 0 0,4 0 0,2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28T11:39:41.1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65DB4-4D2F-3A4C-87EF-BB1F935E386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C1A3B-C877-9849-80A5-8B5E29F21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3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rapidly growing data characterize different aspects of brain cognitive processes as well as various disorders, thus providing a great opportunity for decoding and identification of potential functional biomarkers for brain diseases.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calls for more efficient and scalable data analytics and knowledge discovery methods, especially for dealing with fMRI big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C1A3B-C877-9849-80A5-8B5E29F218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70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(a): Operations on the neuro informatics system for preparing the application of D-r1DL and post-analysis.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(b). Algorithm pipeline of the rank-1 dictionary learning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c ). Parallelization subroutines of the D-r1DL model derived from the corresponding subroutines of the r1DL using Spark. The distribution of input data S is based on RDDs.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C1A3B-C877-9849-80A5-8B5E29F218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62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provide an integrated solution for the large-scale fMRI 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C1A3B-C877-9849-80A5-8B5E29F218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40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, thus avoiding the tuning of the learning rate/step size while also avoiding the slow convergence near the solution;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Low Memory - because it does not have the needs to maintain the potentially large gradient matrix in the memory. The intermediate results will be discarded after each rank-1 basis is learned and stored, which further reduce the memory cost.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C1A3B-C877-9849-80A5-8B5E29F218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67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Functional network analysis based on matrix decomposition methods has the Basic idea</a:t>
            </a:r>
          </a:p>
          <a:p>
            <a:r>
              <a:rPr lang="en-US" dirty="0"/>
              <a:t>2. the loading matrix characterizing how each source contributes to the formation of each observed signal across voxels/ brain regions (i.e.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C1A3B-C877-9849-80A5-8B5E29F218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34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 =&gt;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Frobenius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norm, also called the Euclidean norm</a:t>
            </a:r>
            <a:endParaRPr lang="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rank-1 basis vector u (TX1)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 loading coefficient vector v (PX1)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signal matrix S of dimension TXP,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sparsity-regularization factor – “ r "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could be seen that the formulation of the proposed rank-1 dictionary learning algorithm is similar to the sparse PCA problem [6]. However, the goal of PCA and sparse PCA is to derive a low-dimensional basis (i.e. learning a smaller set of high representative basis); in contrast, the goal in dictionary learning is to learn an overcomplete dictionary 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C1A3B-C877-9849-80A5-8B5E29F218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16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is the total number of expected basis (i.e. dictionary atoms) to be discovered from the input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C1A3B-C877-9849-80A5-8B5E29F218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33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 is realized as a RDD (key-value pairs) – each column vector o the original S as one key-value pair =&gt; we will in total have P key-value pairs</a:t>
            </a:r>
          </a:p>
          <a:p>
            <a:r>
              <a:rPr lang="en-US" dirty="0"/>
              <a:t>D = U = Dictionary = each column in the D is an atom (u order T X 1). We have K atoms, and for K &gt; P =&gt; overcomplete dictionary</a:t>
            </a:r>
          </a:p>
          <a:p>
            <a:r>
              <a:rPr lang="en-US" dirty="0"/>
              <a:t>A = V = Co-efficient Matrix = each column vector is v (P X 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C1A3B-C877-9849-80A5-8B5E29F218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35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 network decomposition from individual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tfMRI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during 7 tasks across 68 subjects, using the three dictionary learning methods.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stochastic coordinate coding (SCC)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 the r1DL implemented in C++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C1A3B-C877-9849-80A5-8B5E29F218A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17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11/28/18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11/28/18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11/28/18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11/28/18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11/28/18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11/28/18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11/28/18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11/28/18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11/28/18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2.png"/><Relationship Id="rId18" Type="http://schemas.openxmlformats.org/officeDocument/2006/relationships/customXml" Target="../ink/ink6.xml"/><Relationship Id="rId3" Type="http://schemas.openxmlformats.org/officeDocument/2006/relationships/image" Target="../media/image1.jpeg"/><Relationship Id="rId7" Type="http://schemas.openxmlformats.org/officeDocument/2006/relationships/customXml" Target="../ink/ink1.xml"/><Relationship Id="rId12" Type="http://schemas.openxmlformats.org/officeDocument/2006/relationships/customXml" Target="../ink/ink3.xml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5" Type="http://schemas.openxmlformats.org/officeDocument/2006/relationships/image" Target="../media/image33.png"/><Relationship Id="rId10" Type="http://schemas.openxmlformats.org/officeDocument/2006/relationships/image" Target="../media/image30.png"/><Relationship Id="rId19" Type="http://schemas.openxmlformats.org/officeDocument/2006/relationships/image" Target="../media/image35.png"/><Relationship Id="rId4" Type="http://schemas.openxmlformats.org/officeDocument/2006/relationships/image" Target="../media/image26.png"/><Relationship Id="rId9" Type="http://schemas.openxmlformats.org/officeDocument/2006/relationships/customXml" Target="../ink/ink2.xml"/><Relationship Id="rId14" Type="http://schemas.openxmlformats.org/officeDocument/2006/relationships/customXml" Target="../ink/ink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E3E53-6F39-CA4E-80E2-4A779F05E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914400"/>
            <a:ext cx="8825658" cy="2514601"/>
          </a:xfrm>
        </p:spPr>
        <p:txBody>
          <a:bodyPr/>
          <a:lstStyle/>
          <a:p>
            <a:r>
              <a:rPr lang="en-US" dirty="0"/>
              <a:t>Scalable Fast Rank-1 Dictionary Learning for fMRI Big Data Analysis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7B284F-EAD3-234A-A081-01A2507AA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429000"/>
            <a:ext cx="8825658" cy="251460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Xiang Li1, Milad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</a:rPr>
              <a:t>Makkie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</a:rPr>
              <a:t>Binbin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 Lin,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</a:rPr>
              <a:t>Mojtaba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</a:rPr>
              <a:t>Sedigh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</a:rPr>
              <a:t>Fazli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, 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Ian Davidson,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</a:rPr>
              <a:t>Jieping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 Ye,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</a:rPr>
              <a:t>Tianming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 Liu, Shannon Quinn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At 2016 KDD Conference held at SFO</a:t>
            </a:r>
          </a:p>
          <a:p>
            <a:endParaRPr lang="en-US" sz="2000" dirty="0"/>
          </a:p>
          <a:p>
            <a:r>
              <a:rPr lang="en-US" sz="2000" dirty="0"/>
              <a:t>Team 19</a:t>
            </a:r>
          </a:p>
          <a:p>
            <a:r>
              <a:rPr lang="en-US" sz="2000" dirty="0" err="1"/>
              <a:t>Kanthi</a:t>
            </a:r>
            <a:r>
              <a:rPr lang="en-US" sz="2000" dirty="0"/>
              <a:t> KOMAR</a:t>
            </a:r>
          </a:p>
          <a:p>
            <a:r>
              <a:rPr lang="en-US" sz="2000" dirty="0"/>
              <a:t>Ravi Chandra Kumar Venkatesh</a:t>
            </a:r>
          </a:p>
        </p:txBody>
      </p:sp>
    </p:spTree>
    <p:extLst>
      <p:ext uri="{BB962C8B-B14F-4D97-AF65-F5344CB8AC3E}">
        <p14:creationId xmlns:p14="http://schemas.microsoft.com/office/powerpoint/2010/main" val="2473766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4ADC9-7184-7349-B442-230783EC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ALGORITHM PARALLLIZATIONAND</a:t>
            </a:r>
            <a:b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DEPLOYMENT ON SPARK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BFE7EE5-BE7C-9E4F-8A70-6B5496E7E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8930" y="619731"/>
            <a:ext cx="7392813" cy="561853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9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AFCDBC4-4B1B-411C-B98F-3BEA15E37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F0CD04C-4A8C-4FE0-B8DE-2DC2ECE55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F0FBB6E0-3B9D-4C56-B391-B43BF8D59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6A1F9196-C052-4485-9213-4FA306850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45FB673-E7F5-174B-9425-D57796A1D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7634" r="3" b="3"/>
          <a:stretch/>
        </p:blipFill>
        <p:spPr>
          <a:xfrm>
            <a:off x="1837877" y="3449750"/>
            <a:ext cx="4984647" cy="269340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B48053DF-10E4-004B-B561-721C6B42BB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7" b="2722"/>
          <a:stretch/>
        </p:blipFill>
        <p:spPr>
          <a:xfrm>
            <a:off x="651139" y="714840"/>
            <a:ext cx="3475167" cy="255215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E85FE32-3800-2142-833A-FA23FC234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5696" y="3013533"/>
            <a:ext cx="3421244" cy="32289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95D32E4-3291-6B45-BF29-E1E3EEA7BEBF}"/>
                  </a:ext>
                </a:extLst>
              </p14:cNvPr>
              <p14:cNvContentPartPr/>
              <p14:nvPr/>
            </p14:nvContentPartPr>
            <p14:xfrm>
              <a:off x="810382" y="1901812"/>
              <a:ext cx="557955" cy="5734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95D32E4-3291-6B45-BF29-E1E3EEA7BEB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2743" y="1884172"/>
                <a:ext cx="593592" cy="6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556DCF0-872C-7642-8BE8-46949545A540}"/>
                  </a:ext>
                </a:extLst>
              </p14:cNvPr>
              <p14:cNvContentPartPr/>
              <p14:nvPr/>
            </p14:nvContentPartPr>
            <p14:xfrm>
              <a:off x="2179777" y="2359372"/>
              <a:ext cx="439920" cy="531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556DCF0-872C-7642-8BE8-46949545A54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62137" y="2341732"/>
                <a:ext cx="475560" cy="567000"/>
              </a:xfrm>
              <a:prstGeom prst="rect">
                <a:avLst/>
              </a:prstGeom>
            </p:spPr>
          </p:pic>
        </mc:Fallback>
      </mc:AlternateContent>
      <p:pic>
        <p:nvPicPr>
          <p:cNvPr id="50" name="Picture 49">
            <a:extLst>
              <a:ext uri="{FF2B5EF4-FFF2-40B4-BE49-F238E27FC236}">
                <a16:creationId xmlns:a16="http://schemas.microsoft.com/office/drawing/2014/main" id="{6C07B0C8-D153-6C4C-91A4-B5E257DAB9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1127" y="675891"/>
            <a:ext cx="5839039" cy="21194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4298A5D-2F3F-8F49-B1C4-A3D727B5F581}"/>
                  </a:ext>
                </a:extLst>
              </p14:cNvPr>
              <p14:cNvContentPartPr/>
              <p14:nvPr/>
            </p14:nvContentPartPr>
            <p14:xfrm>
              <a:off x="734017" y="858532"/>
              <a:ext cx="633960" cy="3621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4298A5D-2F3F-8F49-B1C4-A3D727B5F5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6377" y="840532"/>
                <a:ext cx="66960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CD17BCF-FA3A-FD47-A79D-BC7B4E5044DC}"/>
                  </a:ext>
                </a:extLst>
              </p14:cNvPr>
              <p14:cNvContentPartPr/>
              <p14:nvPr/>
            </p14:nvContentPartPr>
            <p14:xfrm>
              <a:off x="4814977" y="911812"/>
              <a:ext cx="480960" cy="3610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CD17BCF-FA3A-FD47-A79D-BC7B4E5044D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96977" y="894172"/>
                <a:ext cx="51660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9B2E678-2969-0A4F-88D9-BA82363D9699}"/>
                  </a:ext>
                </a:extLst>
              </p14:cNvPr>
              <p14:cNvContentPartPr/>
              <p14:nvPr/>
            </p14:nvContentPartPr>
            <p14:xfrm>
              <a:off x="5498977" y="1281892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9B2E678-2969-0A4F-88D9-BA82363D969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81337" y="126425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EC1F9C1-253A-0542-89EA-C71F5F8A628F}"/>
                  </a:ext>
                </a:extLst>
              </p14:cNvPr>
              <p14:cNvContentPartPr/>
              <p14:nvPr/>
            </p14:nvContentPartPr>
            <p14:xfrm>
              <a:off x="2122177" y="3652132"/>
              <a:ext cx="297720" cy="3549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EC1F9C1-253A-0542-89EA-C71F5F8A628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04177" y="3634492"/>
                <a:ext cx="33336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5A8DDE3-1D00-C242-9671-C8DD38ABD5B4}"/>
                  </a:ext>
                </a:extLst>
              </p14:cNvPr>
              <p14:cNvContentPartPr/>
              <p14:nvPr/>
            </p14:nvContentPartPr>
            <p14:xfrm>
              <a:off x="2628697" y="3989452"/>
              <a:ext cx="360" cy="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5A8DDE3-1D00-C242-9671-C8DD38ABD5B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10697" y="3971452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39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13D41-6816-E641-A12F-C29CCA360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838200"/>
            <a:ext cx="11158537" cy="1047750"/>
          </a:xfrm>
        </p:spPr>
        <p:txBody>
          <a:bodyPr/>
          <a:lstStyle/>
          <a:p>
            <a:r>
              <a:rPr lang="en-US" sz="3200" dirty="0"/>
              <a:t>Distributed rank-1 dictionary learning (D-r1DL)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A5CED-0B7A-4049-8F8E-7EB48FB99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2386013"/>
            <a:ext cx="11158537" cy="4071937"/>
          </a:xfrm>
        </p:spPr>
        <p:txBody>
          <a:bodyPr>
            <a:normAutofit/>
          </a:bodyPr>
          <a:lstStyle/>
          <a:p>
            <a:r>
              <a:rPr lang="en-US" dirty="0"/>
              <a:t>the distribution of S to each node as a series of key-value pairs is inherently straight forward:  each column in S contains the T number of observations for one specific feature, to the total of P features.</a:t>
            </a:r>
          </a:p>
          <a:p>
            <a:r>
              <a:rPr lang="en-US" dirty="0"/>
              <a:t>While S was maintained as an RDD, the vectors u and v were broadcast to all nodes.</a:t>
            </a:r>
          </a:p>
          <a:p>
            <a:r>
              <a:rPr lang="en-US" dirty="0"/>
              <a:t>vector-matrix multiplication:</a:t>
            </a:r>
          </a:p>
          <a:p>
            <a:r>
              <a:rPr lang="en-US" dirty="0"/>
              <a:t>each node will use its portion of the updated u vector, and then estimate the v vector based on the multiplication of portions of S and u. The resulting v vectors from all the nodes will be then map-reduced by the summation operation.</a:t>
            </a:r>
          </a:p>
          <a:p>
            <a:r>
              <a:rPr lang="en-US" dirty="0"/>
              <a:t>matrix-vector multiplication:</a:t>
            </a:r>
          </a:p>
          <a:p>
            <a:r>
              <a:rPr lang="en-US" dirty="0"/>
              <a:t>each node will use all the updated v vector then estimate its corresponding portion of the u vector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888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AEAB3F-A025-BF48-8C2A-B7B9188DB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8138" y="1284394"/>
            <a:ext cx="9210893" cy="428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76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E4102E-108A-D54C-9EE9-67D2D6C44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9" y="1585911"/>
            <a:ext cx="3940613" cy="32432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100" dirty="0"/>
              <a:t>EXPERIMENTAL APPLICATION </a:t>
            </a:r>
            <a:br>
              <a:rPr lang="en-US" sz="4100" dirty="0"/>
            </a:br>
            <a:r>
              <a:rPr lang="en-US" sz="4100" dirty="0"/>
              <a:t>ON BRAIN FUNCTIONAL IMAGING DATA</a:t>
            </a:r>
            <a:br>
              <a:rPr lang="en-US" sz="4100" dirty="0"/>
            </a:br>
            <a:endParaRPr lang="en-US" sz="41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05F150-8EB1-BB44-B7F6-B58B9B8F4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109" r="2237" b="1"/>
          <a:stretch/>
        </p:blipFill>
        <p:spPr>
          <a:xfrm>
            <a:off x="1252638" y="532309"/>
            <a:ext cx="4419499" cy="579338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6005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700FCE-D07B-AF48-AE9E-7C8AB7884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4221" y="1143000"/>
            <a:ext cx="8523557" cy="460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03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79A6C-B6E1-A749-A337-01714C8ED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713" y="2185988"/>
            <a:ext cx="3556357" cy="220903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Performance boost by r1DL comparing</a:t>
            </a:r>
            <a:br>
              <a:rPr lang="en-US" sz="2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with other dictionary learning algorithms</a:t>
            </a:r>
            <a:br>
              <a:rPr lang="en-US" sz="2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sz="26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260980-36CD-2C47-BAAA-731EBEBAA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09763" y="1736918"/>
            <a:ext cx="6470907" cy="338104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9617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9738B9F-93F9-F747-9C53-F3419D8BB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3377" y="1284394"/>
            <a:ext cx="6640414" cy="428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07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9AC91F-F7E6-2449-A41F-EFFF6A1D3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3640" y="848890"/>
            <a:ext cx="7299888" cy="520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67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07D9D1-389E-7A43-B481-1485569AA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2426" y="874263"/>
            <a:ext cx="6966998" cy="510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8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43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F8B4F1-F318-C040-B3B6-98662C979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71FAACFF-436C-4300-B84A-AE9B32F519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2688400"/>
              </p:ext>
            </p:extLst>
          </p:nvPr>
        </p:nvGraphicFramePr>
        <p:xfrm>
          <a:off x="735724" y="1680632"/>
          <a:ext cx="10836166" cy="4509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8071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2CA5E-9EF1-CD42-BC16-A88684452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KDD2016 paper 864.mp4">
            <a:hlinkClick r:id="" action="ppaction://media"/>
            <a:extLst>
              <a:ext uri="{FF2B5EF4-FFF2-40B4-BE49-F238E27FC236}">
                <a16:creationId xmlns:a16="http://schemas.microsoft.com/office/drawing/2014/main" id="{C2F991BE-8EF1-0C41-B6FC-C7077818A0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10456" y="2311400"/>
            <a:ext cx="6715125" cy="3777038"/>
          </a:xfrm>
        </p:spPr>
      </p:pic>
    </p:spTree>
    <p:extLst>
      <p:ext uri="{BB962C8B-B14F-4D97-AF65-F5344CB8AC3E}">
        <p14:creationId xmlns:p14="http://schemas.microsoft.com/office/powerpoint/2010/main" val="6562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5665B-ED9C-304E-B8A4-141DEF5E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60CA4-F31B-F844-AA4F-4BC225099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874996" cy="3280832"/>
          </a:xfrm>
        </p:spPr>
        <p:txBody>
          <a:bodyPr>
            <a:noAutofit/>
          </a:bodyPr>
          <a:lstStyle/>
          <a:p>
            <a:r>
              <a:rPr lang="en-US" sz="2000" dirty="0"/>
              <a:t>dictionary learning model based on iterative rank-1 basis estimation.</a:t>
            </a:r>
          </a:p>
          <a:p>
            <a:r>
              <a:rPr lang="en-US" sz="2000" dirty="0"/>
              <a:t>The model was implemented and parallelized in Spark, and then deployed using the in-house solution as well as the AWS-EC2 solution.</a:t>
            </a:r>
          </a:p>
          <a:p>
            <a:r>
              <a:rPr lang="en-US" sz="2000" dirty="0"/>
              <a:t>ultimate goal : provide an integrated solution for functional neuroimaging big data management and analysis, enabling high throughput neuroscientific knowledge discovery</a:t>
            </a:r>
          </a:p>
          <a:p>
            <a:r>
              <a:rPr lang="en-US" sz="2000" dirty="0"/>
              <a:t>similar parallelization scheme could be implemented on other algorithms as well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95623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844CE0F-A8F8-4F1D-9B27-5E341DB8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FDE08E9-3122-44BF-B28E-EC7089AF8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993E5EDE-1AFA-4F26-944A-DD1289764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84D0EE-F9A6-5F4D-AE05-D63FA59BB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3421623" cy="5601210"/>
          </a:xfrm>
        </p:spPr>
        <p:txBody>
          <a:bodyPr>
            <a:normAutofit/>
          </a:bodyPr>
          <a:lstStyle/>
          <a:p>
            <a:r>
              <a:rPr lang="en-US" sz="34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E9E36-448C-FB49-9F03-222112711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483" y="1063416"/>
            <a:ext cx="6813755" cy="3318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C493DA-E0C4-4FEF-97E9-07EB52C92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605D2F44-C167-4B11-88CE-EABD1341F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9462" y="1143000"/>
            <a:ext cx="1586484" cy="1586484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D4A3FF4-7128-D64E-9DD4-F2AF0C2CA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6183" y="3619631"/>
            <a:ext cx="1969785" cy="1777730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182DE3-FC93-6E40-916C-73DCC59DFE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8452" y="3619631"/>
            <a:ext cx="2154825" cy="1777730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53944B-79BF-5246-AD5F-99D65AE132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5761" y="3619631"/>
            <a:ext cx="2799576" cy="1777730"/>
          </a:xfrm>
          <a:prstGeom prst="roundRect">
            <a:avLst>
              <a:gd name="adj" fmla="val 1858"/>
            </a:avLst>
          </a:prstGeom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58E206-C720-764E-A20A-95BA2F3CCC4E}"/>
              </a:ext>
            </a:extLst>
          </p:cNvPr>
          <p:cNvSpPr txBox="1"/>
          <p:nvPr/>
        </p:nvSpPr>
        <p:spPr>
          <a:xfrm>
            <a:off x="2921330" y="13894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976573D-B46F-4349-9D46-2353BCB74E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6461" y="1063416"/>
            <a:ext cx="3787976" cy="222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52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F279D6-ED25-4D3F-9479-8ABB21867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8D0B1B4-C487-47EF-B7D0-421066454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blipFill>
            <a:blip r:embed="rId3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 l="-12279" t="-11550" r="-120392" b="-1155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214736A-03B2-4B91-B0AF-B21213F3B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7AA20A-98F1-9F48-A81A-8C643186D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89198" y="643466"/>
            <a:ext cx="7378896" cy="5571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E4CF1C-0848-E746-BA5F-313FE76399F7}"/>
              </a:ext>
            </a:extLst>
          </p:cNvPr>
          <p:cNvSpPr txBox="1"/>
          <p:nvPr/>
        </p:nvSpPr>
        <p:spPr>
          <a:xfrm>
            <a:off x="1016000" y="2386361"/>
            <a:ext cx="150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Algorithmic pipeline</a:t>
            </a:r>
          </a:p>
        </p:txBody>
      </p:sp>
    </p:spTree>
    <p:extLst>
      <p:ext uri="{BB962C8B-B14F-4D97-AF65-F5344CB8AC3E}">
        <p14:creationId xmlns:p14="http://schemas.microsoft.com/office/powerpoint/2010/main" val="2861654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584B4-A346-C141-8C10-B1FC1706E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A470D-CC9D-2D4D-8AE5-15DC00E7A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 novel distributed rank-1 dictionary learning (D-r1DL) model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leveraging the power of distributed computing for handling largescale fMRI big data.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Compared to the gradient-based dictionary learning algorithms and the K-SVD, the proposed rank-1 dictionary learning algorithm has a few critical advantages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98714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F80F2-B46A-6943-BEE1-C8E7F4F63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295332" cy="706964"/>
          </a:xfrm>
        </p:spPr>
        <p:txBody>
          <a:bodyPr/>
          <a:lstStyle/>
          <a:p>
            <a:r>
              <a:rPr lang="en-US" dirty="0"/>
              <a:t>Advantages of the Proposed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EF2D8-195F-B84C-AD04-C97C70E86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1) The learning process is a fix-point algorithm by alternating least squares updates</a:t>
            </a:r>
          </a:p>
          <a:p>
            <a:r>
              <a:rPr lang="en-US" sz="2000" dirty="0"/>
              <a:t>2) The memory cost - very low</a:t>
            </a:r>
          </a:p>
          <a:p>
            <a:r>
              <a:rPr lang="en-US" sz="2000" dirty="0"/>
              <a:t>very light weighted in terms of the operational complexities: </a:t>
            </a:r>
          </a:p>
          <a:p>
            <a:r>
              <a:rPr lang="en-US" sz="2000" dirty="0"/>
              <a:t>besides the input data, most of the routines in the algorithm will only take one vector as input and one vector as output. </a:t>
            </a:r>
          </a:p>
          <a:p>
            <a:r>
              <a:rPr lang="en-US" sz="2000" dirty="0"/>
              <a:t>This feature helps the r1DL algorithm to be easily parallelized to its distributed version.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16714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FB2A-15C0-A54D-A5F6-E06CF189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75CB9-13AA-8D47-8BD3-AEFAA1506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Idea: the observed functional signals are the result of the linear combination from the signals of many latent source (i.e. functional networks), plus noises.</a:t>
            </a:r>
          </a:p>
          <a:p>
            <a:r>
              <a:rPr lang="en-US" dirty="0"/>
              <a:t>The methods then aim to identify the latent source signals as well as the loading matrix</a:t>
            </a:r>
          </a:p>
          <a:p>
            <a:r>
              <a:rPr lang="en-US" dirty="0"/>
              <a:t>The decomposition results consist of two parts: </a:t>
            </a:r>
          </a:p>
          <a:p>
            <a:r>
              <a:rPr lang="en-US" dirty="0"/>
              <a:t>1. temporal pattern of the functional networks - regarded as basis activation patterns, and </a:t>
            </a:r>
          </a:p>
          <a:p>
            <a:r>
              <a:rPr lang="en-US" dirty="0"/>
              <a:t>2. spatial pattern of the functional networks.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44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9FBB7-6938-724B-A498-8DA36426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997" y="571500"/>
            <a:ext cx="3802051" cy="96601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10B56A-901E-0447-A5EF-626D7ED03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02647" y="1765581"/>
            <a:ext cx="7855818" cy="435997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6700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9572BE-40E6-5A41-B301-2CF262059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sz="54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D4C17A-70DB-AC4D-900C-74F524B74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68388" y="929005"/>
            <a:ext cx="10357687" cy="520473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6743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975</Words>
  <Application>Microsoft Macintosh PowerPoint</Application>
  <PresentationFormat>Widescreen</PresentationFormat>
  <Paragraphs>97</Paragraphs>
  <Slides>21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Wingdings 3</vt:lpstr>
      <vt:lpstr>Ion Boardroom</vt:lpstr>
      <vt:lpstr>Scalable Fast Rank-1 Dictionary Learning for fMRI Big Data Analysis </vt:lpstr>
      <vt:lpstr>AGENDA</vt:lpstr>
      <vt:lpstr>INTRODUCTION</vt:lpstr>
      <vt:lpstr>PowerPoint Presentation</vt:lpstr>
      <vt:lpstr>OBJECTIVE</vt:lpstr>
      <vt:lpstr>Advantages of the Proposed Algorithm</vt:lpstr>
      <vt:lpstr>Background</vt:lpstr>
      <vt:lpstr>ALGORITHM</vt:lpstr>
      <vt:lpstr> </vt:lpstr>
      <vt:lpstr>ALGORITHM PARALLLIZATIONAND DEPLOYMENT ON SPARK</vt:lpstr>
      <vt:lpstr>PowerPoint Presentation</vt:lpstr>
      <vt:lpstr>Distributed rank-1 dictionary learning (D-r1DL) model</vt:lpstr>
      <vt:lpstr>PowerPoint Presentation</vt:lpstr>
      <vt:lpstr>EXPERIMENTAL APPLICATION  ON BRAIN FUNCTIONAL IMAGING DATA </vt:lpstr>
      <vt:lpstr>PowerPoint Presentation</vt:lpstr>
      <vt:lpstr>Performance boost by r1DL comparing with other dictionary learning algorithms </vt:lpstr>
      <vt:lpstr>PowerPoint Presentation</vt:lpstr>
      <vt:lpstr>PowerPoint Presentation</vt:lpstr>
      <vt:lpstr>PowerPoint Presentation</vt:lpstr>
      <vt:lpstr>DEMO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Scalable Fast Rank-1 Dictionary Learning for fMRI Big Data Analysis </dc:title>
  <dc:creator>Venkatesh, Ravi Chandra Kumar</dc:creator>
  <cp:lastModifiedBy>Venkatesh, Ravi Chandra Kumar</cp:lastModifiedBy>
  <cp:revision>18</cp:revision>
  <dcterms:created xsi:type="dcterms:W3CDTF">2018-11-28T12:37:43Z</dcterms:created>
  <dcterms:modified xsi:type="dcterms:W3CDTF">2018-11-28T21:14:01Z</dcterms:modified>
</cp:coreProperties>
</file>